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31E8B-54E5-4612-9EBF-3C97C33E69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83AE-74A3-4847-AD74-B19245FC1A8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09650" y="781050"/>
            <a:ext cx="415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防静电旋转升降椅 带轮子 防静电皮革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29125" y="2009775"/>
            <a:ext cx="3333750" cy="3924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09650" y="781050"/>
            <a:ext cx="3315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货架 </a:t>
            </a:r>
            <a:r>
              <a:rPr lang="en-US" altLang="zh-CN" dirty="0" smtClean="0"/>
              <a:t>2000*2000*600</a:t>
            </a:r>
            <a:r>
              <a:rPr lang="zh-CN" altLang="en-US" dirty="0" smtClean="0"/>
              <a:t>（四层）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1962" y="1743075"/>
            <a:ext cx="5308076" cy="4438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09650" y="781050"/>
            <a:ext cx="285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汽修工具车 </a:t>
            </a:r>
            <a:r>
              <a:rPr lang="en-US" altLang="zh-CN" dirty="0" smtClean="0"/>
              <a:t>615*330*500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95762" y="1709737"/>
            <a:ext cx="4105275" cy="43910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a9db3dd2-e8b2-4d18-9c53-162b67e5ceeb"/>
  <p:tag name="COMMONDATA" val="eyJoZGlkIjoiNjI3NmYyMjU5OTViZDViYmUzYWY0ODgxZWRmNTE4OT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帐户</dc:creator>
  <cp:lastModifiedBy>风引伤</cp:lastModifiedBy>
  <cp:revision>4</cp:revision>
  <dcterms:created xsi:type="dcterms:W3CDTF">2023-02-16T01:21:00Z</dcterms:created>
  <dcterms:modified xsi:type="dcterms:W3CDTF">2023-03-01T09:19:12Z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D8F16E0BBEBE441181B005F0408D12F2</vt:lpwstr>
  </property>
  <property fmtid="{D5CDD505-2E9C-101B-9397-08002B2CF9AE}" pid="3" name="KSOProductBuildVer">
    <vt:lpwstr>2052-11.1.0.13703</vt:lpwstr>
  </property>
</Properties>
</file>